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Open Sans Light" panose="020B060402020202020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iP+TEJlwQ3YJOFsYzu89r6E69D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58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6096000" y="0"/>
            <a:ext cx="6096000" cy="10305150"/>
          </a:xfrm>
          <a:prstGeom prst="rect">
            <a:avLst/>
          </a:prstGeom>
          <a:solidFill>
            <a:srgbClr val="191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"/>
          <p:cNvSpPr/>
          <p:nvPr/>
        </p:nvSpPr>
        <p:spPr>
          <a:xfrm>
            <a:off x="-16358" y="5143500"/>
            <a:ext cx="6112358" cy="5161650"/>
          </a:xfrm>
          <a:prstGeom prst="rect">
            <a:avLst/>
          </a:prstGeom>
          <a:solidFill>
            <a:srgbClr val="FFC9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t="20804" b="20804"/>
          <a:stretch/>
        </p:blipFill>
        <p:spPr>
          <a:xfrm>
            <a:off x="12192000" y="0"/>
            <a:ext cx="6096000" cy="533927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/>
          <p:nvPr/>
        </p:nvSpPr>
        <p:spPr>
          <a:xfrm>
            <a:off x="12192000" y="5125350"/>
            <a:ext cx="6096000" cy="5161650"/>
          </a:xfrm>
          <a:prstGeom prst="rect">
            <a:avLst/>
          </a:prstGeom>
          <a:solidFill>
            <a:srgbClr val="DF68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1850" y="-36300"/>
            <a:ext cx="6117851" cy="516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192000" y="5125350"/>
            <a:ext cx="6096002" cy="516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6">
            <a:alphaModFix/>
          </a:blip>
          <a:srcRect l="8440" r="8439" b="3986"/>
          <a:stretch/>
        </p:blipFill>
        <p:spPr>
          <a:xfrm>
            <a:off x="-21850" y="5125350"/>
            <a:ext cx="6117850" cy="516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7">
            <a:alphaModFix/>
          </a:blip>
          <a:srcRect l="12045" t="14654" r="26995" b="22500"/>
          <a:stretch/>
        </p:blipFill>
        <p:spPr>
          <a:xfrm>
            <a:off x="6096000" y="6123445"/>
            <a:ext cx="6096000" cy="416355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7028469" y="2861660"/>
            <a:ext cx="4231062" cy="228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789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Indirizzo</a:t>
            </a:r>
            <a:endParaRPr/>
          </a:p>
          <a:p>
            <a:pPr marL="0" marR="0" lvl="0" indent="0" algn="ctr" rtl="0">
              <a:lnSpc>
                <a:spcPct val="7898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79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9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Musicale</a:t>
            </a:r>
            <a:endParaRPr/>
          </a:p>
        </p:txBody>
      </p:sp>
      <p:sp>
        <p:nvSpPr>
          <p:cNvPr id="93" name="Google Shape;93;p1"/>
          <p:cNvSpPr txBox="1"/>
          <p:nvPr/>
        </p:nvSpPr>
        <p:spPr>
          <a:xfrm>
            <a:off x="6096000" y="166370"/>
            <a:ext cx="6096000" cy="1667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6F6F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Scuola Secondaria di I grado</a:t>
            </a:r>
            <a:endParaRPr/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F6F6F6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6F6F6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Rita Levi Montalcini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82D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/>
          <p:nvPr/>
        </p:nvSpPr>
        <p:spPr>
          <a:xfrm>
            <a:off x="0" y="1459183"/>
            <a:ext cx="8765257" cy="8827817"/>
          </a:xfrm>
          <a:prstGeom prst="rect">
            <a:avLst/>
          </a:prstGeom>
          <a:solidFill>
            <a:srgbClr val="FFC9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Google Shape;9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91355" y="6057900"/>
            <a:ext cx="4585938" cy="3439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91355" y="578501"/>
            <a:ext cx="3586900" cy="4782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3"/>
          <p:cNvPicPr preferRelativeResize="0"/>
          <p:nvPr/>
        </p:nvPicPr>
        <p:blipFill rotWithShape="1">
          <a:blip r:embed="rId5">
            <a:alphaModFix/>
          </a:blip>
          <a:srcRect r="33073"/>
          <a:stretch/>
        </p:blipFill>
        <p:spPr>
          <a:xfrm>
            <a:off x="14337034" y="5361034"/>
            <a:ext cx="3668658" cy="411123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/>
          <p:nvPr/>
        </p:nvSpPr>
        <p:spPr>
          <a:xfrm>
            <a:off x="1943023" y="4643436"/>
            <a:ext cx="4879211" cy="4614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2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Chitarra</a:t>
            </a:r>
            <a:endParaRPr/>
          </a:p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2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2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Clarinetto</a:t>
            </a:r>
            <a:endParaRPr/>
          </a:p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2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2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Pianoforte</a:t>
            </a:r>
            <a:endParaRPr/>
          </a:p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2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2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Percussioni</a:t>
            </a:r>
            <a:endParaRPr/>
          </a:p>
        </p:txBody>
      </p:sp>
      <p:pic>
        <p:nvPicPr>
          <p:cNvPr id="103" name="Google Shape;103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183866" y="1028700"/>
            <a:ext cx="4941386" cy="370603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 txBox="1"/>
          <p:nvPr/>
        </p:nvSpPr>
        <p:spPr>
          <a:xfrm>
            <a:off x="1181884" y="1870583"/>
            <a:ext cx="6401400" cy="22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 nostri Strumenti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769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/>
          <p:nvPr/>
        </p:nvSpPr>
        <p:spPr>
          <a:xfrm>
            <a:off x="6096000" y="0"/>
            <a:ext cx="6096000" cy="5143500"/>
          </a:xfrm>
          <a:prstGeom prst="rect">
            <a:avLst/>
          </a:prstGeom>
          <a:solidFill>
            <a:srgbClr val="FFC9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>
            <a:off x="12192000" y="5143500"/>
            <a:ext cx="6096000" cy="5143500"/>
          </a:xfrm>
          <a:prstGeom prst="rect">
            <a:avLst/>
          </a:prstGeom>
          <a:solidFill>
            <a:srgbClr val="191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>
            <a:off x="0" y="5143500"/>
            <a:ext cx="6096000" cy="5143500"/>
          </a:xfrm>
          <a:prstGeom prst="rect">
            <a:avLst/>
          </a:prstGeom>
          <a:solidFill>
            <a:srgbClr val="DF68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 l="10493" r="10492"/>
          <a:stretch/>
        </p:blipFill>
        <p:spPr>
          <a:xfrm>
            <a:off x="6096000" y="5143500"/>
            <a:ext cx="6096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4"/>
          <p:cNvPicPr preferRelativeResize="0"/>
          <p:nvPr/>
        </p:nvPicPr>
        <p:blipFill rotWithShape="1">
          <a:blip r:embed="rId4">
            <a:alphaModFix/>
          </a:blip>
          <a:srcRect b="36894"/>
          <a:stretch/>
        </p:blipFill>
        <p:spPr>
          <a:xfrm>
            <a:off x="12192000" y="0"/>
            <a:ext cx="6096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4"/>
          <p:cNvPicPr preferRelativeResize="0"/>
          <p:nvPr/>
        </p:nvPicPr>
        <p:blipFill rotWithShape="1">
          <a:blip r:embed="rId5">
            <a:alphaModFix/>
          </a:blip>
          <a:srcRect l="10481" r="10481"/>
          <a:stretch/>
        </p:blipFill>
        <p:spPr>
          <a:xfrm>
            <a:off x="12192000" y="0"/>
            <a:ext cx="6096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/>
          <p:cNvPicPr preferRelativeResize="0"/>
          <p:nvPr/>
        </p:nvPicPr>
        <p:blipFill rotWithShape="1">
          <a:blip r:embed="rId6">
            <a:alphaModFix/>
          </a:blip>
          <a:srcRect l="5806" r="15180"/>
          <a:stretch/>
        </p:blipFill>
        <p:spPr>
          <a:xfrm>
            <a:off x="6096000" y="5143500"/>
            <a:ext cx="6096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" y="9250"/>
            <a:ext cx="60959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 txBox="1"/>
          <p:nvPr/>
        </p:nvSpPr>
        <p:spPr>
          <a:xfrm>
            <a:off x="1199805" y="6803066"/>
            <a:ext cx="3696390" cy="1782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Lezioni individuali di strumento</a:t>
            </a:r>
            <a:endParaRPr/>
          </a:p>
        </p:txBody>
      </p:sp>
      <p:sp>
        <p:nvSpPr>
          <p:cNvPr id="118" name="Google Shape;118;p4"/>
          <p:cNvSpPr txBox="1"/>
          <p:nvPr/>
        </p:nvSpPr>
        <p:spPr>
          <a:xfrm>
            <a:off x="6993459" y="1697407"/>
            <a:ext cx="4301083" cy="177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9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Musica d'insieme </a:t>
            </a:r>
            <a:endParaRPr/>
          </a:p>
          <a:p>
            <a:pPr marL="0" marR="0" lvl="0" indent="0" algn="ctr" rtl="0">
              <a:lnSpc>
                <a:spcPct val="11097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1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9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Orchestra</a:t>
            </a:r>
            <a:endParaRPr/>
          </a:p>
        </p:txBody>
      </p:sp>
      <p:sp>
        <p:nvSpPr>
          <p:cNvPr id="119" name="Google Shape;119;p4"/>
          <p:cNvSpPr txBox="1"/>
          <p:nvPr/>
        </p:nvSpPr>
        <p:spPr>
          <a:xfrm>
            <a:off x="13391805" y="7096991"/>
            <a:ext cx="3696390" cy="119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Teoria e lettura musicale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Personalizzato</PresentationFormat>
  <Paragraphs>19</Paragraphs>
  <Slides>3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Open Sans Light</vt:lpstr>
      <vt:lpstr>Arial</vt:lpstr>
      <vt:lpstr>Calibri</vt:lpstr>
      <vt:lpstr>Office Theme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Conte Angela</cp:lastModifiedBy>
  <cp:revision>1</cp:revision>
  <dcterms:created xsi:type="dcterms:W3CDTF">2006-08-16T00:00:00Z</dcterms:created>
  <dcterms:modified xsi:type="dcterms:W3CDTF">2021-12-28T15:16:39Z</dcterms:modified>
</cp:coreProperties>
</file>